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70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3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2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7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1C76C-0EE1-4379-BB4A-0136DC7DB83A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FD8F5-2EA4-4D28-B97A-99A48557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cess_control_list" TargetMode="External"/><Relationship Id="rId2" Type="http://schemas.openxmlformats.org/officeDocument/2006/relationships/hyperlink" Target="https://en.wikipedia.org/wiki/Windows_Registry#cite_note-1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46468" y="42809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software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manages </a:t>
            </a:r>
            <a:r>
              <a:rPr lang="en-US" sz="2400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hardware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resources and provides common </a:t>
            </a:r>
            <a:r>
              <a:rPr lang="en-US" sz="2400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 </a:t>
            </a:r>
            <a:r>
              <a:rPr lang="en-US" sz="2400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programs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49" y="1116236"/>
            <a:ext cx="4267200" cy="5114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1" y="498698"/>
            <a:ext cx="3175000" cy="317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30828" y="407898"/>
            <a:ext cx="410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What is </a:t>
            </a:r>
            <a:r>
              <a:rPr lang="en-US" sz="28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operating system</a:t>
            </a:r>
            <a:endParaRPr lang="en-US" sz="28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5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8134" y="1035503"/>
            <a:ext cx="106937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REGISTRY</a:t>
            </a:r>
          </a:p>
          <a:p>
            <a:endParaRPr lang="en-US" sz="2000" b="1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registry is a hierarchical </a:t>
            </a:r>
            <a:r>
              <a:rPr lang="en-US" sz="200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Kernel, device drivers, services, Security Accounts Manager , and user interface can all use the registry.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to- </a:t>
            </a:r>
            <a:r>
              <a:rPr lang="en-US" sz="20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Stores low-level settings for the </a:t>
            </a:r>
            <a:r>
              <a:rPr lang="en-US" sz="200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Windows</a:t>
            </a:r>
            <a:r>
              <a:rPr lang="en-US" sz="20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operating system and for applications that opt to use the registry.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is installed, a new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containing settings such as a program's location, its version, and how to start the program, are all added to the Windows Registry.</a:t>
            </a:r>
          </a:p>
        </p:txBody>
      </p:sp>
    </p:spTree>
    <p:extLst>
      <p:ext uri="{BB962C8B-B14F-4D97-AF65-F5344CB8AC3E}">
        <p14:creationId xmlns:p14="http://schemas.microsoft.com/office/powerpoint/2010/main" val="164136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343" y="340045"/>
            <a:ext cx="33009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31397" y="1687133"/>
            <a:ext cx="4043966" cy="1571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and values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8100812" y="4533363"/>
            <a:ext cx="3953814" cy="16356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6196" y="21495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Registry keys are container objects similar to folders. Registry values are non-container objects similar to files. 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0411" y="51922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Branches of the registry are actually stored in a number of disk files called hives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6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710" y="50747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069" y="1969326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Registry editors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0352" y="2654941"/>
            <a:ext cx="6124842" cy="3926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Registry Editor allows users to perform the following functions: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Creating, manipulating, renaming</a:t>
            </a:r>
            <a:r>
              <a:rPr kumimoji="0" lang="en-US" altLang="en-US" b="0" i="0" u="none" strike="noStrike" cap="none" normalizeH="0" baseline="30000" dirty="0" smtClean="0">
                <a:ln>
                  <a:noFill/>
                </a:ln>
                <a:solidFill>
                  <a:srgbClr val="0B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[17]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deleting registry keys,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subkeys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values and value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Importing and exporting .REG files, exporting data in the binary hive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Loading, manipulating and unloading registry hive format files (Windows NT systems only)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 permissions based on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B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Access control list"/>
              </a:rPr>
              <a:t>ACLs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(Windows NT systems only)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Bookmarking user-selected registry keys as Favorites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particular strings in key names, value names and value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Remotely editing the registry on another networked computer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65195" y="1222096"/>
            <a:ext cx="2125014" cy="41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.REG files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9415" y="1784660"/>
            <a:ext cx="3481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editing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9415" y="2338658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PowerShell commands and scripts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27702" y="3089788"/>
            <a:ext cx="213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Programs or scripts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84340" y="3895654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Offline editing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86795" y="4854193"/>
            <a:ext cx="236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 self-registration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7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1621" y="970904"/>
            <a:ext cx="702327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Services Console "</a:t>
            </a:r>
            <a:r>
              <a:rPr lang="en-US" sz="2000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service.msc</a:t>
            </a:r>
            <a:r>
              <a:rPr lang="en-US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in the Control Panel.</a:t>
            </a:r>
          </a:p>
          <a:p>
            <a:endParaRPr lang="en-US" sz="2000" b="1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      The Services Console allows you to:</a:t>
            </a:r>
          </a:p>
          <a:p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List all program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detailed properties of a service.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Change the startup type of a service to: Disabled, Manual, or Automatic.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or stop a service.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2095" y="246726"/>
            <a:ext cx="34815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Windows Services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46975" y="1365160"/>
            <a:ext cx="2163650" cy="78561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 Service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746975" y="2738273"/>
            <a:ext cx="2163650" cy="78561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i="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Prefetch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i="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Superfetch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Service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endParaRPr lang="en-US" b="0" i="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746975" y="4112398"/>
            <a:ext cx="2163650" cy="78561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 Intelligent Transfer Service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746975" y="5633873"/>
            <a:ext cx="2163650" cy="78561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 Client Service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Pentagon 14"/>
          <p:cNvSpPr/>
          <p:nvPr/>
        </p:nvSpPr>
        <p:spPr>
          <a:xfrm>
            <a:off x="6347136" y="2403418"/>
            <a:ext cx="2163650" cy="78561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Browser Service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Pentagon 15"/>
          <p:cNvSpPr/>
          <p:nvPr/>
        </p:nvSpPr>
        <p:spPr>
          <a:xfrm>
            <a:off x="6347136" y="3871611"/>
            <a:ext cx="2163650" cy="11253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Connection Sharing (ICS) Service</a:t>
            </a:r>
          </a:p>
        </p:txBody>
      </p:sp>
      <p:sp>
        <p:nvSpPr>
          <p:cNvPr id="17" name="Pentagon 16"/>
          <p:cNvSpPr/>
          <p:nvPr/>
        </p:nvSpPr>
        <p:spPr>
          <a:xfrm>
            <a:off x="6347136" y="5627431"/>
            <a:ext cx="2163650" cy="85000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Routing and Remote Access Service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3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0558" y="1730758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 Controller</a:t>
            </a:r>
          </a:p>
          <a:p>
            <a:endParaRPr lang="en-US" b="1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elps you take some load off the system when the OS initializes.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inimizes the process involved while controlling </a:t>
            </a:r>
            <a:r>
              <a:rPr lang="en-US" b="0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Services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program lets you manage (start, stop, restart) them in single click.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56" y="879279"/>
            <a:ext cx="4773467" cy="239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15955" y="3565400"/>
            <a:ext cx="5276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asked to browse, select the service you would like to manage via Service Controller.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82" y="4499185"/>
            <a:ext cx="3811541" cy="14197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28382" y="6206438"/>
            <a:ext cx="4448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list of the Windows Services will be shown.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0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709" y="1599007"/>
            <a:ext cx="10835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main function is to start all the required services at system startup.</a:t>
            </a:r>
          </a:p>
          <a:p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boot time, SCM is launched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Wininit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Microsoft provides an API that allows developers to write their own Windows services and have them launched by SCM.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241" y="237014"/>
            <a:ext cx="851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CONTROL MANAGER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709" y="3237999"/>
            <a:ext cx="9289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service functions provide an interface for the following tasks performed by the SCM: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Maintaining the database of installed services.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Starting services and driver services either upon system startup or upon demand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Enumerating installed services and driver services.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Maintaining status information for running services and driver services.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Transmitting control requests to running services.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Locking and unlocking the service database.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3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13" y="1207138"/>
            <a:ext cx="9629763" cy="5368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5761" y="417318"/>
            <a:ext cx="60537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we need operating system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5209" y="121156"/>
            <a:ext cx="5070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Systems</a:t>
            </a:r>
            <a:endParaRPr lang="en-US" sz="32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683" y="1029756"/>
            <a:ext cx="2536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Batch Operating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18921" y="1072055"/>
            <a:ext cx="3317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Time-Sharing Operating Systems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683" y="4099645"/>
            <a:ext cx="3028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Distributed Operating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38369" y="3940377"/>
            <a:ext cx="27863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Network Operating 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9" y="1550732"/>
            <a:ext cx="3547524" cy="2248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6" y="1467398"/>
            <a:ext cx="4172250" cy="214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3" y="4571134"/>
            <a:ext cx="3253816" cy="2188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19" y="4571134"/>
            <a:ext cx="3200813" cy="194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12" y="3799150"/>
            <a:ext cx="2693437" cy="266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41312" y="3155206"/>
            <a:ext cx="2944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Real-Time Operating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0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9652" y="2909277"/>
            <a:ext cx="48081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is an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designed by Microsoft. The operating system is what allows you to use a computer. Windows comes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preloaded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on most new personal computers (PCs), which helps to make it the most popular operating system in the world.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9" y="1893194"/>
            <a:ext cx="4403143" cy="35932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610" y="468834"/>
            <a:ext cx="7783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operating system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41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23" y="2756007"/>
            <a:ext cx="3303948" cy="22022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58094" y="61167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strong enough for high security.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buggy.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series are big.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ME and earlier 9x versions are unstable and insecure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codes of Windows are closed, owned by Microsoft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574" y="4143889"/>
            <a:ext cx="4069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spread.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 very expensive.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most popular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NT series after 2004 are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securer.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583"/>
          <a:stretch/>
        </p:blipFill>
        <p:spPr>
          <a:xfrm>
            <a:off x="785611" y="837127"/>
            <a:ext cx="10599313" cy="53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5" t="19127" r="52465" b="5342"/>
          <a:stretch/>
        </p:blipFill>
        <p:spPr>
          <a:xfrm>
            <a:off x="386365" y="283336"/>
            <a:ext cx="3879635" cy="3451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3245" r="52897"/>
          <a:stretch/>
        </p:blipFill>
        <p:spPr>
          <a:xfrm>
            <a:off x="4795581" y="1526146"/>
            <a:ext cx="3734873" cy="4417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1758" r="61907" b="11403"/>
          <a:stretch/>
        </p:blipFill>
        <p:spPr>
          <a:xfrm>
            <a:off x="9060035" y="2884867"/>
            <a:ext cx="2820473" cy="38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91433"/>
              </p:ext>
            </p:extLst>
          </p:nvPr>
        </p:nvGraphicFramePr>
        <p:xfrm>
          <a:off x="1147293" y="2399162"/>
          <a:ext cx="9400504" cy="3108960"/>
        </p:xfrm>
        <a:graphic>
          <a:graphicData uri="http://schemas.openxmlformats.org/drawingml/2006/table">
            <a:tbl>
              <a:tblPr/>
              <a:tblGrid>
                <a:gridCol w="2350126"/>
                <a:gridCol w="2350126"/>
                <a:gridCol w="2350126"/>
                <a:gridCol w="2350126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Requirement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Recommended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1.4GHZ 64-bit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2GHZ or faster dual core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applicable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512MB RAM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2GB RAM or greater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32GB RAM Standard Edition4TB RAM Datacenter Edition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32GB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40GB Full installation or 10GB Server Core installation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applicable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67744" y="800119"/>
            <a:ext cx="5098961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Windows Server 2012 System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03042" y="2664856"/>
            <a:ext cx="3515932" cy="2717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96354" y="3007914"/>
            <a:ext cx="21293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hree fundamental mechanisms in Microsoft Windows that are critical to the management and configuration of the system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44105" y="809128"/>
            <a:ext cx="2550017" cy="656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registry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169757" y="3366753"/>
            <a:ext cx="2550017" cy="656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63047" y="5621631"/>
            <a:ext cx="2550017" cy="656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Management Instrumentation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7"/>
          </p:cNvCxnSpPr>
          <p:nvPr/>
        </p:nvCxnSpPr>
        <p:spPr>
          <a:xfrm flipV="1">
            <a:off x="4804078" y="1499864"/>
            <a:ext cx="1885919" cy="156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8" idx="1"/>
          </p:cNvCxnSpPr>
          <p:nvPr/>
        </p:nvCxnSpPr>
        <p:spPr>
          <a:xfrm flipV="1">
            <a:off x="5318974" y="3695165"/>
            <a:ext cx="3850783" cy="32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  <a:endCxn id="9" idx="1"/>
          </p:cNvCxnSpPr>
          <p:nvPr/>
        </p:nvCxnSpPr>
        <p:spPr>
          <a:xfrm>
            <a:off x="4804078" y="4984338"/>
            <a:ext cx="1658969" cy="965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7276" y="174953"/>
            <a:ext cx="55152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Management Mechanism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363</Words>
  <Application>Microsoft Office PowerPoint</Application>
  <PresentationFormat>Widescreen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KaiTi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Suneha, Preeti</dc:creator>
  <cp:lastModifiedBy>Verma, Aastha</cp:lastModifiedBy>
  <cp:revision>24</cp:revision>
  <dcterms:created xsi:type="dcterms:W3CDTF">2018-07-20T09:18:04Z</dcterms:created>
  <dcterms:modified xsi:type="dcterms:W3CDTF">2018-07-26T03:21:46Z</dcterms:modified>
</cp:coreProperties>
</file>